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0" r:id="rId3"/>
    <p:sldId id="259" r:id="rId4"/>
    <p:sldId id="263" r:id="rId5"/>
    <p:sldId id="265" r:id="rId6"/>
    <p:sldId id="264" r:id="rId7"/>
    <p:sldId id="266" r:id="rId8"/>
    <p:sldId id="267" r:id="rId9"/>
    <p:sldId id="26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pos="2880">
          <p15:clr>
            <a:srgbClr val="A4A3A4"/>
          </p15:clr>
        </p15:guide>
        <p15:guide id="6" pos="5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34" d="100"/>
          <a:sy n="34" d="100"/>
        </p:scale>
        <p:origin x="72" y="582"/>
      </p:cViewPr>
      <p:guideLst>
        <p:guide orient="horz" pos="2160"/>
        <p:guide orient="horz" pos="4032"/>
        <p:guide orient="horz" pos="624"/>
        <p:guide orient="horz" pos="288"/>
        <p:guide pos="2880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Németország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0.25</c:v>
                </c:pt>
                <c:pt idx="2">
                  <c:v>0.42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6-429D-997F-B2AC452ED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Ausztria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0.7</c:v>
                </c:pt>
                <c:pt idx="2">
                  <c:v>0.15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6-429D-997F-B2AC452ED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Svájc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0.61</c:v>
                </c:pt>
                <c:pt idx="1">
                  <c:v>0.8</c:v>
                </c:pt>
                <c:pt idx="2">
                  <c:v>0.37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6-429D-997F-B2AC452ED5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Svédország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0.95</c:v>
                </c:pt>
                <c:pt idx="1">
                  <c:v>0.41</c:v>
                </c:pt>
                <c:pt idx="2">
                  <c:v>0.24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6-429D-997F-B2AC452ED5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Anglia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0.75</c:v>
                </c:pt>
                <c:pt idx="1">
                  <c:v>0.35</c:v>
                </c:pt>
                <c:pt idx="2">
                  <c:v>0.15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6-429D-997F-B2AC452ED5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Írország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Krumpligulyás</c:v>
                </c:pt>
                <c:pt idx="1">
                  <c:v>Milánói spagetti</c:v>
                </c:pt>
                <c:pt idx="2">
                  <c:v>Babfőzelék</c:v>
                </c:pt>
                <c:pt idx="3">
                  <c:v>Káposztaleves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0.47</c:v>
                </c:pt>
                <c:pt idx="1">
                  <c:v>0.68</c:v>
                </c:pt>
                <c:pt idx="2">
                  <c:v>0.2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76-429D-997F-B2AC452ED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84543024"/>
        <c:axId val="-1484564784"/>
      </c:barChart>
      <c:catAx>
        <c:axId val="-148454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84564784"/>
        <c:crosses val="autoZero"/>
        <c:auto val="1"/>
        <c:lblAlgn val="ctr"/>
        <c:lblOffset val="100"/>
        <c:noMultiLvlLbl val="0"/>
      </c:catAx>
      <c:valAx>
        <c:axId val="-1484564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48454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E1AA-24A9-40EA-A739-CEE243CED76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7D5C-DB2A-4AA2-943E-ACDD5153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2E75C-DEA9-474A-999C-6E323376BA4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BE7-E48B-4650-99EF-8830464D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382000" cy="26407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56F-DD83-4AA5-BF7A-867E14D9FA8D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D492-F761-4F28-AFD5-6A5266C9C79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8288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46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2" y="5133720"/>
            <a:ext cx="5885656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224462"/>
            <a:ext cx="5486400" cy="566738"/>
          </a:xfrm>
        </p:spPr>
        <p:txBody>
          <a:bodyPr anchor="ctr" anchorCtr="0"/>
          <a:lstStyle>
            <a:lvl1pPr algn="l">
              <a:defRPr sz="2000" b="1" baseline="0"/>
            </a:lvl1pPr>
          </a:lstStyle>
          <a:p>
            <a:r>
              <a:rPr lang="en-US" dirty="0"/>
              <a:t>K</a:t>
            </a:r>
            <a:r>
              <a:rPr lang="hu-HU" dirty="0"/>
              <a:t>ép címe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29544" y="609600"/>
            <a:ext cx="6132512" cy="44926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867400"/>
            <a:ext cx="5486400" cy="457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Leírás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EEEC-BC20-47D5-938D-7671F6458A93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8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6C90-847C-4207-AD0A-1A6F6D15C062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F09A-535C-4DD4-93B4-6BD34E275A67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477"/>
            <a:ext cx="8610600" cy="1120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21C-DCBE-4534-9F3E-AFB94C91632B}" type="datetime4">
              <a:rPr lang="hu-HU" smtClean="0"/>
              <a:t>2021. január 25.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0128"/>
            <a:ext cx="8305800" cy="26167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14600"/>
            <a:ext cx="7772400" cy="1447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Fejezet cím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C32-0E8C-4790-823C-EA3B76E197EA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762000" y="4648200"/>
            <a:ext cx="7772400" cy="990600"/>
          </a:xfrm>
        </p:spPr>
        <p:txBody>
          <a:bodyPr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</a:t>
            </a:r>
            <a:endParaRPr lang="en-US" dirty="0"/>
          </a:p>
        </p:txBody>
      </p:sp>
      <p:pic>
        <p:nvPicPr>
          <p:cNvPr id="7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8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6987"/>
            <a:ext cx="4343400" cy="4939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477"/>
            <a:ext cx="8610600" cy="112072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136-4DDF-4252-A692-3A1F2157D19E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12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10842"/>
            <a:ext cx="4405745" cy="50209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477"/>
            <a:ext cx="8610600" cy="112072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F88A-6C12-4EF7-81F7-611E3F57D16E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0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5312"/>
            <a:ext cx="4340225" cy="49630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477"/>
            <a:ext cx="8610600" cy="11207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Alcím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8293-EB53-4C12-B15E-CE522D59AD78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Alcím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7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477"/>
            <a:ext cx="8610600" cy="112072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11-4739-4609-9101-89BE4037FC1D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53D2-5F94-46F0-9A27-0AC059AD9812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C6F7-A7DD-4EBC-802C-B0187F561228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:\KCSP\Cserkészet\Képek\logo_kmcssz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2275"/>
            <a:ext cx="590550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D897-CA2A-428E-9707-7376D298E0AE}" type="datetime4">
              <a:rPr lang="hu-HU" smtClean="0"/>
              <a:t>2021. január 25.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0669-04F4-4058-86DC-24262A07BC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7" r:id="rId3"/>
    <p:sldLayoutId id="2147483689" r:id="rId4"/>
    <p:sldLayoutId id="2147483698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714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/>
              <a:t>A K</a:t>
            </a:r>
            <a:r>
              <a:rPr lang="hu-HU" dirty="0"/>
              <a:t>ülföldi Magyar Cserkészszövetség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3425"/>
            <a:ext cx="6400800" cy="838200"/>
          </a:xfrm>
        </p:spPr>
        <p:txBody>
          <a:bodyPr/>
          <a:lstStyle/>
          <a:p>
            <a:r>
              <a:rPr lang="hu-HU" dirty="0"/>
              <a:t>A KMCSSZ PowerPoint sablonjának bemutatója</a:t>
            </a:r>
            <a:endParaRPr lang="en-US" dirty="0"/>
          </a:p>
        </p:txBody>
      </p:sp>
      <p:pic>
        <p:nvPicPr>
          <p:cNvPr id="5" name="Picture 4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EA1D789-AEE0-438F-B2D5-7BA23DF84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50482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5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Jó munkát!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EEEC-BC20-47D5-938D-7671F6458A93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Faccum</a:t>
            </a:r>
            <a:r>
              <a:rPr lang="en-US" dirty="0"/>
              <a:t> </a:t>
            </a:r>
            <a:r>
              <a:rPr lang="en-US" dirty="0" err="1"/>
              <a:t>solupta</a:t>
            </a:r>
            <a:r>
              <a:rPr lang="en-US" dirty="0"/>
              <a:t> </a:t>
            </a:r>
            <a:r>
              <a:rPr lang="en-US" dirty="0" err="1"/>
              <a:t>comnitium</a:t>
            </a:r>
            <a:r>
              <a:rPr lang="en-US" dirty="0"/>
              <a:t> </a:t>
            </a:r>
            <a:r>
              <a:rPr lang="en-US" dirty="0" err="1"/>
              <a:t>eariorro</a:t>
            </a:r>
            <a:r>
              <a:rPr lang="en-US" dirty="0"/>
              <a:t> </a:t>
            </a:r>
            <a:r>
              <a:rPr lang="en-US" dirty="0" err="1"/>
              <a:t>ommoditiis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audignis</a:t>
            </a:r>
            <a:r>
              <a:rPr lang="en-US" dirty="0"/>
              <a:t> quam </a:t>
            </a:r>
            <a:r>
              <a:rPr lang="en-US" dirty="0" err="1"/>
              <a:t>iducius</a:t>
            </a:r>
            <a:r>
              <a:rPr lang="en-US" dirty="0"/>
              <a:t> </a:t>
            </a:r>
            <a:r>
              <a:rPr lang="en-US" dirty="0" err="1"/>
              <a:t>ducium</a:t>
            </a:r>
            <a:r>
              <a:rPr lang="en-US" dirty="0"/>
              <a:t> as </a:t>
            </a:r>
            <a:r>
              <a:rPr lang="en-US" dirty="0" err="1"/>
              <a:t>eatum</a:t>
            </a:r>
            <a:r>
              <a:rPr lang="en-US" dirty="0"/>
              <a:t> nus </a:t>
            </a:r>
            <a:r>
              <a:rPr lang="en-US" dirty="0" err="1"/>
              <a:t>plici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</a:t>
            </a:r>
            <a:r>
              <a:rPr lang="en-US" dirty="0" err="1"/>
              <a:t>sequis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quo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restia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alibuscimi</a:t>
            </a:r>
            <a:r>
              <a:rPr lang="en-US" dirty="0"/>
              <a:t>, </a:t>
            </a:r>
            <a:r>
              <a:rPr lang="en-US" dirty="0" err="1"/>
              <a:t>nobita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molorit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asperfe</a:t>
            </a:r>
            <a:r>
              <a:rPr lang="en-US" dirty="0"/>
              <a:t> </a:t>
            </a:r>
            <a:r>
              <a:rPr lang="en-US" dirty="0" err="1"/>
              <a:t>rfernam</a:t>
            </a:r>
            <a:r>
              <a:rPr lang="en-US" dirty="0"/>
              <a:t> de </a:t>
            </a:r>
            <a:r>
              <a:rPr lang="en-US" dirty="0" err="1"/>
              <a:t>volesedis</a:t>
            </a:r>
            <a:r>
              <a:rPr lang="en-US" dirty="0"/>
              <a:t> am </a:t>
            </a:r>
            <a:r>
              <a:rPr lang="en-US" dirty="0" err="1"/>
              <a:t>venditi</a:t>
            </a:r>
            <a:r>
              <a:rPr lang="en-US" dirty="0"/>
              <a:t> </a:t>
            </a:r>
            <a:r>
              <a:rPr lang="en-US" dirty="0" err="1"/>
              <a:t>busanim</a:t>
            </a:r>
            <a:r>
              <a:rPr lang="en-US" dirty="0"/>
              <a:t> hit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omniae</a:t>
            </a:r>
            <a:r>
              <a:rPr lang="en-US" dirty="0"/>
              <a:t>. </a:t>
            </a:r>
            <a:r>
              <a:rPr lang="en-US" dirty="0" err="1"/>
              <a:t>Niatquae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</a:t>
            </a:r>
            <a:r>
              <a:rPr lang="en-US" dirty="0" err="1"/>
              <a:t>acesciet</a:t>
            </a:r>
            <a:r>
              <a:rPr lang="en-US" dirty="0"/>
              <a:t> </a:t>
            </a:r>
            <a:r>
              <a:rPr lang="en-US" dirty="0" err="1"/>
              <a:t>acese</a:t>
            </a:r>
            <a:r>
              <a:rPr lang="en-US" dirty="0"/>
              <a:t> </a:t>
            </a:r>
            <a:r>
              <a:rPr lang="en-US" dirty="0" err="1"/>
              <a:t>occullo</a:t>
            </a:r>
            <a:r>
              <a:rPr lang="en-US" dirty="0"/>
              <a:t> </a:t>
            </a:r>
            <a:r>
              <a:rPr lang="en-US" dirty="0" err="1"/>
              <a:t>rerferit</a:t>
            </a:r>
            <a:r>
              <a:rPr lang="en-US" dirty="0"/>
              <a:t> qui a nest </a:t>
            </a:r>
            <a:r>
              <a:rPr lang="en-US" dirty="0" err="1"/>
              <a:t>omnimpo</a:t>
            </a:r>
            <a:r>
              <a:rPr lang="en-US" dirty="0"/>
              <a:t> </a:t>
            </a:r>
            <a:r>
              <a:rPr lang="en-US" dirty="0" err="1"/>
              <a:t>rendaep</a:t>
            </a:r>
            <a:r>
              <a:rPr lang="en-US" dirty="0"/>
              <a:t> </a:t>
            </a:r>
            <a:r>
              <a:rPr lang="en-US" dirty="0" err="1"/>
              <a:t>ediscipsani</a:t>
            </a:r>
            <a:r>
              <a:rPr lang="en-US" dirty="0"/>
              <a:t> ne </a:t>
            </a:r>
            <a:r>
              <a:rPr lang="en-US" dirty="0" err="1"/>
              <a:t>voluptatibus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velesequam</a:t>
            </a:r>
            <a:r>
              <a:rPr lang="en-US" dirty="0"/>
              <a:t>, </a:t>
            </a:r>
            <a:r>
              <a:rPr lang="en-US" dirty="0" err="1"/>
              <a:t>explabor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reraeribus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ex </a:t>
            </a:r>
            <a:r>
              <a:rPr lang="en-US" dirty="0" err="1"/>
              <a:t>expla</a:t>
            </a:r>
            <a:r>
              <a:rPr lang="en-US" dirty="0"/>
              <a:t> </a:t>
            </a:r>
            <a:r>
              <a:rPr lang="en-US" dirty="0" err="1"/>
              <a:t>sitaeped</a:t>
            </a:r>
            <a:r>
              <a:rPr lang="en-US" dirty="0"/>
              <a:t> quae. </a:t>
            </a:r>
            <a:r>
              <a:rPr lang="en-US" dirty="0" err="1"/>
              <a:t>Itatus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voloris</a:t>
            </a:r>
            <a:r>
              <a:rPr lang="en-US" dirty="0"/>
              <a:t> sum </a:t>
            </a:r>
            <a:r>
              <a:rPr lang="en-US" dirty="0" err="1"/>
              <a:t>latur</a:t>
            </a:r>
            <a:r>
              <a:rPr lang="en-US" dirty="0"/>
              <a:t>? </a:t>
            </a:r>
            <a:r>
              <a:rPr lang="en-US" dirty="0" err="1"/>
              <a:t>Molo</a:t>
            </a:r>
            <a:r>
              <a:rPr lang="en-US" dirty="0"/>
              <a:t> </a:t>
            </a:r>
            <a:r>
              <a:rPr lang="en-US" dirty="0" err="1"/>
              <a:t>verunt</a:t>
            </a:r>
            <a:r>
              <a:rPr lang="en-US" dirty="0"/>
              <a:t>. </a:t>
            </a:r>
            <a:r>
              <a:rPr lang="en-US" dirty="0" err="1"/>
              <a:t>Custrunt</a:t>
            </a:r>
            <a:r>
              <a:rPr lang="en-US" dirty="0"/>
              <a:t>, </a:t>
            </a:r>
            <a:r>
              <a:rPr lang="en-US" dirty="0" err="1"/>
              <a:t>siminum</a:t>
            </a:r>
            <a:r>
              <a:rPr lang="en-US" dirty="0"/>
              <a:t> alia </a:t>
            </a:r>
            <a:r>
              <a:rPr lang="en-US" dirty="0" err="1"/>
              <a:t>sim</a:t>
            </a:r>
            <a:r>
              <a:rPr lang="en-US" dirty="0"/>
              <a:t> in </a:t>
            </a:r>
            <a:r>
              <a:rPr lang="en-US" dirty="0" err="1"/>
              <a:t>cullatis</a:t>
            </a:r>
            <a:r>
              <a:rPr lang="en-US" dirty="0"/>
              <a:t> et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autes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vernat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rerum</a:t>
            </a:r>
            <a:r>
              <a:rPr lang="en-US" dirty="0"/>
              <a:t> </a:t>
            </a:r>
            <a:r>
              <a:rPr lang="en-US" dirty="0" err="1"/>
              <a:t>iduntibusam</a:t>
            </a:r>
            <a:r>
              <a:rPr lang="en-US" dirty="0"/>
              <a:t> a </a:t>
            </a:r>
            <a:r>
              <a:rPr lang="en-US" dirty="0" err="1"/>
              <a:t>doluptur</a:t>
            </a:r>
            <a:r>
              <a:rPr lang="en-US" dirty="0"/>
              <a:t>? </a:t>
            </a:r>
            <a:r>
              <a:rPr lang="en-US" dirty="0" err="1"/>
              <a:t>Reste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nestrum</a:t>
            </a:r>
            <a:r>
              <a:rPr lang="en-US" dirty="0"/>
              <a:t> </a:t>
            </a:r>
            <a:r>
              <a:rPr lang="en-US" dirty="0" err="1"/>
              <a:t>enit</a:t>
            </a:r>
            <a:r>
              <a:rPr lang="en-US" dirty="0"/>
              <a:t> </a:t>
            </a:r>
            <a:r>
              <a:rPr lang="en-US" dirty="0" err="1"/>
              <a:t>pliste</a:t>
            </a:r>
            <a:r>
              <a:rPr lang="en-US" dirty="0"/>
              <a:t> </a:t>
            </a:r>
            <a:r>
              <a:rPr lang="en-US" dirty="0" err="1"/>
              <a:t>prorepe</a:t>
            </a:r>
            <a:r>
              <a:rPr lang="en-US" dirty="0"/>
              <a:t> </a:t>
            </a:r>
            <a:r>
              <a:rPr lang="en-US" dirty="0" err="1"/>
              <a:t>dionsequidel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</a:t>
            </a:r>
            <a:r>
              <a:rPr lang="en-US" dirty="0" err="1"/>
              <a:t>Aquis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iliquis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asperibus</a:t>
            </a:r>
            <a:r>
              <a:rPr lang="en-US" dirty="0"/>
              <a:t> non </a:t>
            </a:r>
            <a:r>
              <a:rPr lang="en-US" dirty="0" err="1"/>
              <a:t>conem</a:t>
            </a:r>
            <a:r>
              <a:rPr lang="en-US" dirty="0"/>
              <a:t> quam res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autes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vernat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rerum</a:t>
            </a:r>
            <a:r>
              <a:rPr lang="en-US" dirty="0"/>
              <a:t> </a:t>
            </a:r>
            <a:r>
              <a:rPr lang="en-US" dirty="0" err="1"/>
              <a:t>iduntibusam</a:t>
            </a:r>
            <a:r>
              <a:rPr lang="en-US" dirty="0"/>
              <a:t> a </a:t>
            </a:r>
            <a:r>
              <a:rPr lang="en-US" dirty="0" err="1"/>
              <a:t>doluptur</a:t>
            </a:r>
            <a:r>
              <a:rPr lang="en-US" dirty="0"/>
              <a:t>? </a:t>
            </a:r>
            <a:r>
              <a:rPr lang="en-US" dirty="0" err="1"/>
              <a:t>Reste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dolorio</a:t>
            </a:r>
            <a:r>
              <a:rPr lang="en-US" dirty="0"/>
              <a:t> </a:t>
            </a:r>
            <a:r>
              <a:rPr lang="en-US" dirty="0" err="1"/>
              <a:t>nestrum</a:t>
            </a:r>
            <a:r>
              <a:rPr lang="en-US" dirty="0"/>
              <a:t> </a:t>
            </a:r>
            <a:r>
              <a:rPr lang="en-US" dirty="0" err="1"/>
              <a:t>enit</a:t>
            </a:r>
            <a:r>
              <a:rPr lang="en-US" dirty="0"/>
              <a:t> </a:t>
            </a:r>
            <a:r>
              <a:rPr lang="en-US" dirty="0" err="1"/>
              <a:t>pliste</a:t>
            </a:r>
            <a:r>
              <a:rPr lang="en-US" dirty="0"/>
              <a:t> </a:t>
            </a:r>
            <a:r>
              <a:rPr lang="en-US" dirty="0" err="1"/>
              <a:t>prorepe</a:t>
            </a:r>
            <a:r>
              <a:rPr lang="en-US" dirty="0"/>
              <a:t> </a:t>
            </a:r>
            <a:r>
              <a:rPr lang="en-US" dirty="0" err="1"/>
              <a:t>dionsequidel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9929-BE03-4714-A7FD-8EB2D0949DB7}" type="datetime4">
              <a:rPr lang="hu-HU" smtClean="0"/>
              <a:t>2021. január 25.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Szövegdia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Faccum</a:t>
            </a:r>
            <a:r>
              <a:rPr lang="en-US" dirty="0"/>
              <a:t> </a:t>
            </a:r>
            <a:r>
              <a:rPr lang="en-US" dirty="0" err="1"/>
              <a:t>solupta</a:t>
            </a:r>
            <a:r>
              <a:rPr lang="en-US" dirty="0"/>
              <a:t> </a:t>
            </a:r>
            <a:r>
              <a:rPr lang="en-US" dirty="0" err="1"/>
              <a:t>comnitium</a:t>
            </a:r>
            <a:r>
              <a:rPr lang="en-US" dirty="0"/>
              <a:t> </a:t>
            </a:r>
            <a:r>
              <a:rPr lang="en-US" dirty="0" err="1"/>
              <a:t>eariorro</a:t>
            </a:r>
            <a:r>
              <a:rPr lang="en-US" dirty="0"/>
              <a:t> </a:t>
            </a:r>
            <a:r>
              <a:rPr lang="en-US" dirty="0" err="1"/>
              <a:t>ommoditiis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audignis</a:t>
            </a:r>
            <a:r>
              <a:rPr lang="en-US" dirty="0"/>
              <a:t> quam </a:t>
            </a:r>
            <a:r>
              <a:rPr lang="en-US" dirty="0" err="1"/>
              <a:t>iducius</a:t>
            </a:r>
            <a:r>
              <a:rPr lang="en-US" dirty="0"/>
              <a:t> </a:t>
            </a:r>
            <a:r>
              <a:rPr lang="en-US" dirty="0" err="1"/>
              <a:t>ducium</a:t>
            </a:r>
            <a:r>
              <a:rPr lang="en-US" dirty="0"/>
              <a:t> as </a:t>
            </a:r>
            <a:r>
              <a:rPr lang="en-US" dirty="0" err="1"/>
              <a:t>eatum</a:t>
            </a:r>
            <a:r>
              <a:rPr lang="en-US" dirty="0"/>
              <a:t> nus </a:t>
            </a:r>
            <a:r>
              <a:rPr lang="en-US" dirty="0" err="1"/>
              <a:t>plici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</a:t>
            </a:r>
            <a:r>
              <a:rPr lang="en-US" dirty="0" err="1"/>
              <a:t>sequis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quo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restia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alibuscimi</a:t>
            </a:r>
            <a:r>
              <a:rPr lang="en-US" dirty="0"/>
              <a:t>, </a:t>
            </a:r>
            <a:r>
              <a:rPr lang="en-US" dirty="0" err="1"/>
              <a:t>nobita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molorit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asperfe</a:t>
            </a:r>
            <a:r>
              <a:rPr lang="en-US" dirty="0"/>
              <a:t> </a:t>
            </a:r>
            <a:r>
              <a:rPr lang="en-US" dirty="0" err="1"/>
              <a:t>rfernam</a:t>
            </a:r>
            <a:r>
              <a:rPr lang="en-US" dirty="0"/>
              <a:t> de </a:t>
            </a:r>
            <a:r>
              <a:rPr lang="en-US" dirty="0" err="1"/>
              <a:t>volesedis</a:t>
            </a:r>
            <a:r>
              <a:rPr lang="en-US" dirty="0"/>
              <a:t> am </a:t>
            </a:r>
            <a:r>
              <a:rPr lang="en-US" dirty="0" err="1"/>
              <a:t>venditi</a:t>
            </a:r>
            <a:r>
              <a:rPr lang="en-US" dirty="0"/>
              <a:t> </a:t>
            </a:r>
            <a:r>
              <a:rPr lang="en-US" dirty="0" err="1"/>
              <a:t>busanim</a:t>
            </a:r>
            <a:r>
              <a:rPr lang="en-US" dirty="0"/>
              <a:t> hit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omniae</a:t>
            </a:r>
            <a:r>
              <a:rPr lang="en-US" dirty="0"/>
              <a:t>. </a:t>
            </a:r>
            <a:r>
              <a:rPr lang="en-US" dirty="0" err="1"/>
              <a:t>Niatquae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</a:t>
            </a:r>
            <a:r>
              <a:rPr lang="en-US" dirty="0" err="1"/>
              <a:t>acesciet</a:t>
            </a:r>
            <a:r>
              <a:rPr lang="en-US" dirty="0"/>
              <a:t> </a:t>
            </a:r>
            <a:r>
              <a:rPr lang="en-US" dirty="0" err="1"/>
              <a:t>acese</a:t>
            </a:r>
            <a:r>
              <a:rPr lang="en-US" dirty="0"/>
              <a:t> </a:t>
            </a:r>
            <a:r>
              <a:rPr lang="en-US" dirty="0" err="1"/>
              <a:t>occullo</a:t>
            </a:r>
            <a:r>
              <a:rPr lang="en-US" dirty="0"/>
              <a:t> </a:t>
            </a:r>
            <a:r>
              <a:rPr lang="en-US" dirty="0" err="1"/>
              <a:t>rerferit</a:t>
            </a:r>
            <a:r>
              <a:rPr lang="en-US" dirty="0"/>
              <a:t> qui a nest </a:t>
            </a:r>
            <a:r>
              <a:rPr lang="en-US" dirty="0" err="1"/>
              <a:t>omnimpo</a:t>
            </a:r>
            <a:r>
              <a:rPr lang="en-US" dirty="0"/>
              <a:t> </a:t>
            </a:r>
            <a:r>
              <a:rPr lang="en-US" dirty="0" err="1"/>
              <a:t>rendaep</a:t>
            </a:r>
            <a:r>
              <a:rPr lang="en-US" dirty="0"/>
              <a:t> </a:t>
            </a:r>
            <a:r>
              <a:rPr lang="en-US" dirty="0" err="1"/>
              <a:t>ediscipsani</a:t>
            </a:r>
            <a:r>
              <a:rPr lang="en-US" dirty="0"/>
              <a:t> ne </a:t>
            </a:r>
            <a:r>
              <a:rPr lang="en-US" dirty="0" err="1"/>
              <a:t>voluptatibus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velesequam</a:t>
            </a:r>
            <a:r>
              <a:rPr lang="en-US" dirty="0"/>
              <a:t>, </a:t>
            </a:r>
            <a:r>
              <a:rPr lang="en-US" dirty="0" err="1"/>
              <a:t>explabor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reraeribus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ex </a:t>
            </a:r>
            <a:r>
              <a:rPr lang="en-US" dirty="0" err="1"/>
              <a:t>expla</a:t>
            </a:r>
            <a:r>
              <a:rPr lang="en-US" dirty="0"/>
              <a:t> </a:t>
            </a:r>
            <a:r>
              <a:rPr lang="en-US" dirty="0" err="1"/>
              <a:t>sitaeped</a:t>
            </a:r>
            <a:r>
              <a:rPr lang="en-US" dirty="0"/>
              <a:t> quae. </a:t>
            </a:r>
            <a:r>
              <a:rPr lang="en-US" dirty="0" err="1"/>
              <a:t>Itatus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voloris</a:t>
            </a:r>
            <a:r>
              <a:rPr lang="en-US" dirty="0"/>
              <a:t> sum </a:t>
            </a:r>
            <a:r>
              <a:rPr lang="en-US" dirty="0" err="1"/>
              <a:t>latur</a:t>
            </a:r>
            <a:r>
              <a:rPr lang="en-US" dirty="0"/>
              <a:t>? </a:t>
            </a:r>
            <a:r>
              <a:rPr lang="en-US" dirty="0" err="1"/>
              <a:t>Molo</a:t>
            </a:r>
            <a:r>
              <a:rPr lang="en-US" dirty="0"/>
              <a:t> </a:t>
            </a:r>
            <a:r>
              <a:rPr lang="en-US" dirty="0" err="1"/>
              <a:t>verunt</a:t>
            </a:r>
            <a:r>
              <a:rPr 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604-DD5B-4B39-BA29-F07F429A5283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oszlopos 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Faccum</a:t>
            </a:r>
            <a:r>
              <a:rPr lang="en-US" dirty="0"/>
              <a:t> </a:t>
            </a:r>
            <a:r>
              <a:rPr lang="en-US" dirty="0" err="1"/>
              <a:t>solupta</a:t>
            </a:r>
            <a:r>
              <a:rPr lang="en-US" dirty="0"/>
              <a:t> </a:t>
            </a:r>
            <a:r>
              <a:rPr lang="en-US" dirty="0" err="1"/>
              <a:t>comnitium</a:t>
            </a:r>
            <a:r>
              <a:rPr lang="en-US" dirty="0"/>
              <a:t> </a:t>
            </a:r>
            <a:r>
              <a:rPr lang="en-US" dirty="0" err="1"/>
              <a:t>eariorro</a:t>
            </a:r>
            <a:r>
              <a:rPr lang="en-US" dirty="0"/>
              <a:t> </a:t>
            </a:r>
            <a:r>
              <a:rPr lang="en-US" dirty="0" err="1"/>
              <a:t>ommoditiis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audignis</a:t>
            </a:r>
            <a:r>
              <a:rPr lang="en-US" dirty="0"/>
              <a:t> quam </a:t>
            </a:r>
            <a:r>
              <a:rPr lang="en-US" dirty="0" err="1"/>
              <a:t>iducius</a:t>
            </a:r>
            <a:r>
              <a:rPr lang="en-US" dirty="0"/>
              <a:t> </a:t>
            </a:r>
            <a:r>
              <a:rPr lang="en-US" dirty="0" err="1"/>
              <a:t>ducium</a:t>
            </a:r>
            <a:r>
              <a:rPr lang="en-US" dirty="0"/>
              <a:t> as </a:t>
            </a:r>
            <a:r>
              <a:rPr lang="en-US" dirty="0" err="1"/>
              <a:t>eatum</a:t>
            </a:r>
            <a:r>
              <a:rPr lang="en-US" dirty="0"/>
              <a:t> nus </a:t>
            </a:r>
            <a:r>
              <a:rPr lang="en-US" dirty="0" err="1"/>
              <a:t>plici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</a:t>
            </a:r>
            <a:r>
              <a:rPr lang="en-US" dirty="0" err="1"/>
              <a:t>sequis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quo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restia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alibuscimi</a:t>
            </a:r>
            <a:r>
              <a:rPr lang="en-US" dirty="0"/>
              <a:t>, </a:t>
            </a:r>
            <a:r>
              <a:rPr lang="en-US" dirty="0" err="1"/>
              <a:t>nobita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molorit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asperfe</a:t>
            </a:r>
            <a:r>
              <a:rPr lang="en-US" dirty="0"/>
              <a:t> </a:t>
            </a:r>
            <a:r>
              <a:rPr lang="en-US" dirty="0" err="1"/>
              <a:t>rfernam</a:t>
            </a:r>
            <a:r>
              <a:rPr lang="en-US" dirty="0"/>
              <a:t> de </a:t>
            </a:r>
            <a:r>
              <a:rPr lang="en-US" dirty="0" err="1"/>
              <a:t>volesedis</a:t>
            </a:r>
            <a:r>
              <a:rPr lang="en-US" dirty="0"/>
              <a:t> am </a:t>
            </a:r>
            <a:r>
              <a:rPr lang="en-US" dirty="0" err="1"/>
              <a:t>venditi</a:t>
            </a:r>
            <a:r>
              <a:rPr lang="en-US" dirty="0"/>
              <a:t> </a:t>
            </a:r>
            <a:r>
              <a:rPr lang="en-US" dirty="0" err="1"/>
              <a:t>busanim</a:t>
            </a:r>
            <a:r>
              <a:rPr lang="en-US" dirty="0"/>
              <a:t> hit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omniae</a:t>
            </a:r>
            <a:r>
              <a:rPr lang="en-US" dirty="0"/>
              <a:t>. </a:t>
            </a:r>
            <a:r>
              <a:rPr lang="en-US" dirty="0" err="1"/>
              <a:t>Niatquae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</a:t>
            </a:r>
            <a:r>
              <a:rPr lang="en-US" dirty="0" err="1"/>
              <a:t>acesciet</a:t>
            </a:r>
            <a:r>
              <a:rPr lang="en-US" dirty="0"/>
              <a:t> </a:t>
            </a:r>
            <a:r>
              <a:rPr lang="en-US" dirty="0" err="1"/>
              <a:t>acese</a:t>
            </a:r>
            <a:r>
              <a:rPr lang="en-US" dirty="0"/>
              <a:t> </a:t>
            </a:r>
            <a:r>
              <a:rPr lang="en-US" dirty="0" err="1"/>
              <a:t>occullo</a:t>
            </a:r>
            <a:r>
              <a:rPr lang="en-US" dirty="0"/>
              <a:t> </a:t>
            </a:r>
            <a:r>
              <a:rPr lang="en-US" dirty="0" err="1"/>
              <a:t>rerferit</a:t>
            </a:r>
            <a:r>
              <a:rPr lang="en-US" dirty="0"/>
              <a:t> qui a nest </a:t>
            </a:r>
            <a:r>
              <a:rPr lang="en-US" dirty="0" err="1"/>
              <a:t>omnimpo</a:t>
            </a:r>
            <a:r>
              <a:rPr lang="en-US" dirty="0"/>
              <a:t> </a:t>
            </a:r>
            <a:r>
              <a:rPr lang="en-US" dirty="0" err="1"/>
              <a:t>rendaep</a:t>
            </a:r>
            <a:r>
              <a:rPr lang="en-US" dirty="0"/>
              <a:t> </a:t>
            </a:r>
            <a:r>
              <a:rPr lang="en-US" dirty="0" err="1"/>
              <a:t>ediscipsani</a:t>
            </a:r>
            <a:r>
              <a:rPr lang="en-US" dirty="0"/>
              <a:t> ne </a:t>
            </a:r>
            <a:r>
              <a:rPr lang="en-US" dirty="0" err="1"/>
              <a:t>voluptatibus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velesequam</a:t>
            </a:r>
            <a:r>
              <a:rPr lang="en-US" dirty="0"/>
              <a:t>, </a:t>
            </a:r>
            <a:r>
              <a:rPr lang="en-US" dirty="0" err="1"/>
              <a:t>explabor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reraeribus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ex </a:t>
            </a:r>
            <a:r>
              <a:rPr lang="en-US" dirty="0" err="1"/>
              <a:t>expla</a:t>
            </a:r>
            <a:r>
              <a:rPr lang="en-US" dirty="0"/>
              <a:t> </a:t>
            </a:r>
            <a:r>
              <a:rPr lang="en-US" dirty="0" err="1"/>
              <a:t>sitaeped</a:t>
            </a:r>
            <a:r>
              <a:rPr lang="en-US" dirty="0"/>
              <a:t> quae. </a:t>
            </a:r>
            <a:r>
              <a:rPr lang="en-US" dirty="0" err="1"/>
              <a:t>Itatus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voloris</a:t>
            </a:r>
            <a:r>
              <a:rPr lang="en-US" dirty="0"/>
              <a:t> sum </a:t>
            </a:r>
            <a:r>
              <a:rPr lang="en-US" dirty="0" err="1"/>
              <a:t>latur</a:t>
            </a:r>
            <a:r>
              <a:rPr lang="en-US" dirty="0"/>
              <a:t>? </a:t>
            </a:r>
            <a:r>
              <a:rPr lang="en-US" dirty="0" err="1"/>
              <a:t>Molo</a:t>
            </a:r>
            <a:r>
              <a:rPr lang="en-US" dirty="0"/>
              <a:t> </a:t>
            </a:r>
            <a:r>
              <a:rPr lang="en-US" dirty="0" err="1"/>
              <a:t>verunt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3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Faccum</a:t>
            </a:r>
            <a:r>
              <a:rPr lang="en-US" dirty="0"/>
              <a:t> </a:t>
            </a:r>
            <a:r>
              <a:rPr lang="en-US" dirty="0" err="1"/>
              <a:t>solupta</a:t>
            </a:r>
            <a:r>
              <a:rPr lang="en-US" dirty="0"/>
              <a:t> </a:t>
            </a:r>
            <a:r>
              <a:rPr lang="en-US" dirty="0" err="1"/>
              <a:t>comnitium</a:t>
            </a:r>
            <a:r>
              <a:rPr lang="en-US" dirty="0"/>
              <a:t> </a:t>
            </a:r>
            <a:r>
              <a:rPr lang="en-US" dirty="0" err="1"/>
              <a:t>eariorro</a:t>
            </a:r>
            <a:r>
              <a:rPr lang="en-US" dirty="0"/>
              <a:t> </a:t>
            </a:r>
            <a:r>
              <a:rPr lang="en-US" dirty="0" err="1"/>
              <a:t>ommoditiis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audignis</a:t>
            </a:r>
            <a:r>
              <a:rPr lang="en-US" dirty="0"/>
              <a:t> quam </a:t>
            </a:r>
            <a:r>
              <a:rPr lang="en-US" dirty="0" err="1"/>
              <a:t>iducius</a:t>
            </a:r>
            <a:r>
              <a:rPr lang="en-US" dirty="0"/>
              <a:t> </a:t>
            </a:r>
            <a:r>
              <a:rPr lang="en-US" dirty="0" err="1"/>
              <a:t>ducium</a:t>
            </a:r>
            <a:r>
              <a:rPr lang="en-US" dirty="0"/>
              <a:t> as </a:t>
            </a:r>
            <a:r>
              <a:rPr lang="en-US" dirty="0" err="1"/>
              <a:t>eatum</a:t>
            </a:r>
            <a:r>
              <a:rPr lang="en-US" dirty="0"/>
              <a:t> nus </a:t>
            </a:r>
            <a:r>
              <a:rPr lang="en-US" dirty="0" err="1"/>
              <a:t>plici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</a:t>
            </a:r>
            <a:r>
              <a:rPr lang="en-US" dirty="0" err="1"/>
              <a:t>sequis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quo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restia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alibuscimi</a:t>
            </a:r>
            <a:r>
              <a:rPr lang="en-US" dirty="0"/>
              <a:t>, </a:t>
            </a:r>
            <a:r>
              <a:rPr lang="en-US" dirty="0" err="1"/>
              <a:t>nobita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molorit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asperfe</a:t>
            </a:r>
            <a:r>
              <a:rPr lang="en-US" dirty="0"/>
              <a:t> </a:t>
            </a:r>
            <a:r>
              <a:rPr lang="en-US" dirty="0" err="1"/>
              <a:t>rfernam</a:t>
            </a:r>
            <a:r>
              <a:rPr lang="en-US" dirty="0"/>
              <a:t> de </a:t>
            </a:r>
            <a:r>
              <a:rPr lang="en-US" dirty="0" err="1"/>
              <a:t>volesedis</a:t>
            </a:r>
            <a:r>
              <a:rPr lang="en-US" dirty="0"/>
              <a:t> am </a:t>
            </a:r>
            <a:r>
              <a:rPr lang="en-US" dirty="0" err="1"/>
              <a:t>venditi</a:t>
            </a:r>
            <a:r>
              <a:rPr lang="en-US" dirty="0"/>
              <a:t> </a:t>
            </a:r>
            <a:r>
              <a:rPr lang="en-US" dirty="0" err="1"/>
              <a:t>busanim</a:t>
            </a:r>
            <a:r>
              <a:rPr lang="en-US" dirty="0"/>
              <a:t> hit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omniae</a:t>
            </a:r>
            <a:r>
              <a:rPr lang="en-US" dirty="0"/>
              <a:t>. </a:t>
            </a:r>
            <a:r>
              <a:rPr lang="en-US" dirty="0" err="1"/>
              <a:t>Niatquae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</a:t>
            </a:r>
            <a:r>
              <a:rPr lang="en-US" dirty="0" err="1"/>
              <a:t>acesciet</a:t>
            </a:r>
            <a:r>
              <a:rPr lang="en-US" dirty="0"/>
              <a:t> </a:t>
            </a:r>
            <a:r>
              <a:rPr lang="en-US" dirty="0" err="1"/>
              <a:t>acese</a:t>
            </a:r>
            <a:r>
              <a:rPr lang="en-US" dirty="0"/>
              <a:t> </a:t>
            </a:r>
            <a:r>
              <a:rPr lang="en-US" dirty="0" err="1"/>
              <a:t>occullo</a:t>
            </a:r>
            <a:r>
              <a:rPr lang="en-US" dirty="0"/>
              <a:t> </a:t>
            </a:r>
            <a:r>
              <a:rPr lang="en-US" dirty="0" err="1"/>
              <a:t>rerferit</a:t>
            </a:r>
            <a:r>
              <a:rPr lang="en-US" dirty="0"/>
              <a:t> qui a nest </a:t>
            </a:r>
            <a:r>
              <a:rPr lang="en-US" dirty="0" err="1"/>
              <a:t>omnimpo</a:t>
            </a:r>
            <a:r>
              <a:rPr lang="en-US" dirty="0"/>
              <a:t> </a:t>
            </a:r>
            <a:r>
              <a:rPr lang="en-US" dirty="0" err="1"/>
              <a:t>rendaep</a:t>
            </a:r>
            <a:r>
              <a:rPr lang="en-US" dirty="0"/>
              <a:t> </a:t>
            </a:r>
            <a:r>
              <a:rPr lang="en-US" dirty="0" err="1"/>
              <a:t>ediscipsani</a:t>
            </a:r>
            <a:r>
              <a:rPr lang="en-US" dirty="0"/>
              <a:t> ne </a:t>
            </a:r>
            <a:r>
              <a:rPr lang="en-US" dirty="0" err="1"/>
              <a:t>voluptatibus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velesequam</a:t>
            </a:r>
            <a:r>
              <a:rPr lang="en-US" dirty="0"/>
              <a:t>, </a:t>
            </a:r>
            <a:r>
              <a:rPr lang="en-US" dirty="0" err="1"/>
              <a:t>explabor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reraeribus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ex </a:t>
            </a:r>
            <a:r>
              <a:rPr lang="en-US" dirty="0" err="1"/>
              <a:t>expla</a:t>
            </a:r>
            <a:r>
              <a:rPr lang="en-US" dirty="0"/>
              <a:t> </a:t>
            </a:r>
            <a:r>
              <a:rPr lang="en-US" dirty="0" err="1"/>
              <a:t>sitaeped</a:t>
            </a:r>
            <a:r>
              <a:rPr lang="en-US" dirty="0"/>
              <a:t> quae. </a:t>
            </a:r>
            <a:r>
              <a:rPr lang="en-US" dirty="0" err="1"/>
              <a:t>Itatus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voloris</a:t>
            </a:r>
            <a:r>
              <a:rPr lang="en-US" dirty="0"/>
              <a:t> sum </a:t>
            </a:r>
            <a:r>
              <a:rPr lang="en-US" dirty="0" err="1"/>
              <a:t>latur</a:t>
            </a:r>
            <a:r>
              <a:rPr lang="en-US" dirty="0"/>
              <a:t>? </a:t>
            </a:r>
            <a:r>
              <a:rPr lang="en-US" dirty="0" err="1"/>
              <a:t>Molo</a:t>
            </a:r>
            <a:r>
              <a:rPr lang="en-US" dirty="0"/>
              <a:t> </a:t>
            </a:r>
            <a:r>
              <a:rPr lang="en-US" dirty="0" err="1"/>
              <a:t>verunt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E83-9DD6-48B2-8491-ED4E054A2A10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oszlopos dia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1602119"/>
            <a:ext cx="3013364" cy="4522124"/>
          </a:xfrm>
        </p:spPr>
      </p:pic>
    </p:spTree>
    <p:extLst>
      <p:ext uri="{BB962C8B-B14F-4D97-AF65-F5344CB8AC3E}">
        <p14:creationId xmlns:p14="http://schemas.microsoft.com/office/powerpoint/2010/main" val="423076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Fejezetcím-dia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3C7-4604-4F9F-8664-FE1947A87142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Ide kerül az alcím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Nem szükséges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Körömreszelő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Telefon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Alvómaci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Bankkártya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3D3-EFA2-48D1-BA93-11712BBF874D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Összehasonlító 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Szükséges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Bicska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Fejsze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Csajka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Szappan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i="1" dirty="0"/>
              <a:t>Iránytű</a:t>
            </a:r>
          </a:p>
          <a:p>
            <a:pPr marL="342900" indent="-342900">
              <a:buFont typeface="Arial" pitchFamily="34" charset="0"/>
              <a:buChar char="•"/>
            </a:pP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56861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4064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9929-BE03-4714-A7FD-8EB2D0949DB7}" type="datetime4">
              <a:rPr lang="hu-HU" smtClean="0"/>
              <a:t>2021. január 25.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Grafikon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9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353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Hétfő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Kedd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Szerda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Zászlófelvonás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Zászlófelvonás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Zászlófelvonás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Reggeli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Reggeli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Reggeli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Örsi foglalkozás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Örsi foglalkozás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Örsi foglalkozás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Ebéd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Ebéd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Ebéd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Akadálypálya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Népi játékok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Számháború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Vacsora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Vacsora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Vacsora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Tábortűz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Tábortűz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Tábortűz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9929-BE03-4714-A7FD-8EB2D0949DB7}" type="datetime4">
              <a:rPr lang="hu-HU" smtClean="0"/>
              <a:t>2021. január 25.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Táblázat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2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Erőt adó Nap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451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Akadályversenyen is felkelt a Nap nevű bolygó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162-9896-4EE9-A19E-F4A4B1BA6338}" type="datetime4">
              <a:rPr lang="hu-HU" smtClean="0"/>
              <a:t>2021. január 25.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0669-04F4-4058-86DC-24262A07BC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MCSSZ szinek">
      <a:dk1>
        <a:srgbClr val="111111"/>
      </a:dk1>
      <a:lt1>
        <a:srgbClr val="FFFFFF"/>
      </a:lt1>
      <a:dk2>
        <a:srgbClr val="1E964E"/>
      </a:dk2>
      <a:lt2>
        <a:srgbClr val="F0EEE4"/>
      </a:lt2>
      <a:accent1>
        <a:srgbClr val="7CC468"/>
      </a:accent1>
      <a:accent2>
        <a:srgbClr val="F6B03E"/>
      </a:accent2>
      <a:accent3>
        <a:srgbClr val="1685BD"/>
      </a:accent3>
      <a:accent4>
        <a:srgbClr val="EA4A4A"/>
      </a:accent4>
      <a:accent5>
        <a:srgbClr val="662C1A"/>
      </a:accent5>
      <a:accent6>
        <a:srgbClr val="FECC0C"/>
      </a:accent6>
      <a:hlink>
        <a:srgbClr val="0000FF"/>
      </a:hlink>
      <a:folHlink>
        <a:srgbClr val="800080"/>
      </a:folHlink>
    </a:clrScheme>
    <a:fontScheme name="KMCSSZ_font">
      <a:majorFont>
        <a:latin typeface="Trebuchet MS Bol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Trebuchet MS Bold</vt:lpstr>
      <vt:lpstr>Office Theme</vt:lpstr>
      <vt:lpstr>A Külföldi Magyar Cserkészszövetség</vt:lpstr>
      <vt:lpstr>Szövegdia</vt:lpstr>
      <vt:lpstr>Két oszlopos dia</vt:lpstr>
      <vt:lpstr>Két oszlopos dia 2</vt:lpstr>
      <vt:lpstr>PowerPoint Presentation</vt:lpstr>
      <vt:lpstr>Összehasonlító dia</vt:lpstr>
      <vt:lpstr>Grafikon</vt:lpstr>
      <vt:lpstr>Táblázat</vt:lpstr>
      <vt:lpstr>Erőt adó Nap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gabor sorad</cp:lastModifiedBy>
  <cp:revision>45</cp:revision>
  <dcterms:created xsi:type="dcterms:W3CDTF">2018-10-21T16:13:03Z</dcterms:created>
  <dcterms:modified xsi:type="dcterms:W3CDTF">2021-01-25T16:30:27Z</dcterms:modified>
</cp:coreProperties>
</file>